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71" r:id="rId3"/>
    <p:sldId id="274" r:id="rId4"/>
    <p:sldId id="275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ABC94326-A64D-437D-A139-2D699612F6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54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9869221-7B8C-473B-B6E2-25315AA0E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288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C4DB7758-C746-40E5-B0B7-195751D9154F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8ECFEDD-A138-4D07-AFDA-0BAA6317FCA5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AA67CB2-59E2-4DB9-A8E9-77EC9F648CC1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6F64772-2BE3-487B-8E4D-14A8DD50995F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819574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297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意志薄弱，能力輭弱，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will is weak, my strength is frail,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盼望已經全都消滅；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all my hope is nearly gone;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只有信託祢的工作，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can but trust Thy working true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將我這人溫柔提挈。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gently hold and lead me on.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H414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意志薄弱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WILL IS WEAK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41325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盡我所有，所有失敗，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I’ve tried my best, but still have failed,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失敗至今，失敗頻頻；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E’en</a:t>
            </a:r>
            <a:r>
              <a:rPr lang="en-US" altLang="zh-TW" sz="2800" dirty="0">
                <a:ea typeface="標楷體" pitchFamily="65" charset="-120"/>
              </a:rPr>
              <a:t> as before I’ve failed and erred;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無何可信，信祢能耐，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patience is my only trust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能夠促我聽祢聲音。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hold and keep me to Thy word.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當我的心稍微高仰，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Whene’er my heart is lifted up,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我就近乎跌倒危地；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very near I am to fall;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我不敢作，我不敢想，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dare not do, I dare not think,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事事處處，我需要祢。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need Thy self in great or small.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H414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祢是救主，剛強、體貼，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my Savior, strength and stay,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哦，主，我今尋求祢面；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Lord, I come to seek Thy face;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雖然我是弱中弱者，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I’m the weakest of the weak,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我的能力惟祢恩典。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strength is nothing but Thy grace.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4320</TotalTime>
  <Words>273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H414  意志薄弱  MY WILL IS WEAK (節1/4)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188</cp:revision>
  <dcterms:created xsi:type="dcterms:W3CDTF">2001-04-19T19:07:54Z</dcterms:created>
  <dcterms:modified xsi:type="dcterms:W3CDTF">2017-08-05T22:30:16Z</dcterms:modified>
</cp:coreProperties>
</file>